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19"/>
  </p:notesMasterIdLst>
  <p:sldIdLst>
    <p:sldId id="275" r:id="rId3"/>
    <p:sldId id="284" r:id="rId4"/>
    <p:sldId id="283" r:id="rId5"/>
    <p:sldId id="285" r:id="rId6"/>
    <p:sldId id="286" r:id="rId7"/>
    <p:sldId id="288" r:id="rId8"/>
    <p:sldId id="289" r:id="rId9"/>
    <p:sldId id="290" r:id="rId10"/>
    <p:sldId id="291" r:id="rId11"/>
    <p:sldId id="300" r:id="rId12"/>
    <p:sldId id="294" r:id="rId13"/>
    <p:sldId id="295" r:id="rId14"/>
    <p:sldId id="297" r:id="rId15"/>
    <p:sldId id="298" r:id="rId16"/>
    <p:sldId id="299" r:id="rId17"/>
    <p:sldId id="301" r:id="rId18"/>
  </p:sldIdLst>
  <p:sldSz cx="9144000" cy="5143500" type="screen16x9"/>
  <p:notesSz cx="9144000" cy="6858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376091"/>
    <a:srgbClr val="6286A6"/>
    <a:srgbClr val="3B5A7D"/>
    <a:srgbClr val="448E85"/>
    <a:srgbClr val="F2F2F2"/>
    <a:srgbClr val="427198"/>
    <a:srgbClr val="5E7C94"/>
    <a:srgbClr val="68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8" autoAdjust="0"/>
    <p:restoredTop sz="80000" autoAdjust="0"/>
  </p:normalViewPr>
  <p:slideViewPr>
    <p:cSldViewPr>
      <p:cViewPr varScale="1">
        <p:scale>
          <a:sx n="90" d="100"/>
          <a:sy n="90" d="100"/>
        </p:scale>
        <p:origin x="302" y="67"/>
      </p:cViewPr>
      <p:guideLst>
        <p:guide orient="horz" pos="1575"/>
        <p:guide pos="310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ABD-13BD-444F-8D0D-D017224E734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66332-6F7D-48AC-9D8D-AF832F4C6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0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C52E-A1EA-4317-B076-0E10104B17C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F4B-A526-48F0-BF55-A5742211C5C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084-E9E4-4A2D-9ACD-C33EB2455E6C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7B0A-B13B-4892-AEA2-DE554B117F1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CE78-4D36-41B8-A468-4D6E0979B915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271-0CBB-4334-B28B-A507A766BDE2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7915-72FE-4692-99D5-50EAF352E6AC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E1E4-9B5E-40AC-9A43-282A67760E59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6F72-98E5-42BF-957F-7E19F061CD8B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2DB1-AB5A-423E-9935-B73247B665F8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D9C7-4778-4ABE-A168-FE1EDA296EB0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1838-DF3F-458E-AD96-A332CF1CE817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C2367-CFD0-4771-AA9B-473D2FDA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4B7B69-8C57-40FE-87D1-BB6F79AA7D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D79B9F18-43AF-4382-B1C2-9AEDD5A76031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66C3F-4EDC-4210-A114-28CDD4F1CA83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5A8F5105-6ABB-4E00-80D2-49C22FA024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9C9145F-71B3-454A-BC2E-45954F8407C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6CB68D-847C-46CB-890A-5310187C29F2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0CED26-DBD1-4F8F-A933-7C1402ADC012}"/>
              </a:ext>
            </a:extLst>
          </p:cNvPr>
          <p:cNvSpPr/>
          <p:nvPr/>
        </p:nvSpPr>
        <p:spPr>
          <a:xfrm>
            <a:off x="1619672" y="196274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</a:rPr>
              <a:t>파이썬 </a:t>
            </a:r>
            <a:r>
              <a:rPr lang="ko-KR" altLang="en-US" sz="2800" dirty="0" err="1">
                <a:solidFill>
                  <a:schemeClr val="bg1"/>
                </a:solidFill>
              </a:rPr>
              <a:t>알쓸신잡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3A9D-7166-4C87-A329-4DA25E22E98A}"/>
              </a:ext>
            </a:extLst>
          </p:cNvPr>
          <p:cNvSpPr txBox="1"/>
          <p:nvPr/>
        </p:nvSpPr>
        <p:spPr>
          <a:xfrm>
            <a:off x="2006588" y="2660080"/>
            <a:ext cx="513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알아두면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쓸데있는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신비한 잡학사전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6C8BA-CC25-4571-B3D2-E3ABB3F13833}"/>
              </a:ext>
            </a:extLst>
          </p:cNvPr>
          <p:cNvSpPr txBox="1"/>
          <p:nvPr/>
        </p:nvSpPr>
        <p:spPr>
          <a:xfrm>
            <a:off x="2006588" y="3001935"/>
            <a:ext cx="5130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</a:rPr>
              <a:t>5</a:t>
            </a:r>
            <a:r>
              <a:rPr lang="ko-KR" altLang="en-US" sz="1200">
                <a:solidFill>
                  <a:schemeClr val="bg1"/>
                </a:solidFill>
              </a:rPr>
              <a:t>주차 </a:t>
            </a:r>
            <a:r>
              <a:rPr lang="ko-KR" altLang="en-US" sz="1200" dirty="0">
                <a:solidFill>
                  <a:schemeClr val="bg1"/>
                </a:solidFill>
              </a:rPr>
              <a:t>네이버 </a:t>
            </a:r>
            <a:r>
              <a:rPr lang="ko-KR" altLang="en-US" sz="1200" dirty="0" err="1">
                <a:solidFill>
                  <a:schemeClr val="bg1"/>
                </a:solidFill>
              </a:rPr>
              <a:t>파파고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r>
              <a:rPr lang="ko-KR" altLang="en-US" sz="1200" dirty="0">
                <a:solidFill>
                  <a:schemeClr val="bg1"/>
                </a:solidFill>
              </a:rPr>
              <a:t> 사용하기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14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46901-9661-41B5-8051-A4021933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A8B652-2986-4EC9-B11D-69EA4A886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882524"/>
            <a:ext cx="8100392" cy="26083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3ED302CE-A68D-4BCC-A496-AC63A12D53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B4538A8-7116-4807-A713-336E5FD45BFC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API Document</a:t>
            </a:r>
            <a:r>
              <a:rPr lang="ko-KR" altLang="en-US" sz="3500" dirty="0">
                <a:solidFill>
                  <a:schemeClr val="bg1"/>
                </a:solidFill>
              </a:rPr>
              <a:t> 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F3D5B-4654-48FC-9B18-958C71AEC46F}"/>
              </a:ext>
            </a:extLst>
          </p:cNvPr>
          <p:cNvSpPr txBox="1"/>
          <p:nvPr/>
        </p:nvSpPr>
        <p:spPr>
          <a:xfrm>
            <a:off x="457199" y="1091207"/>
            <a:ext cx="8224995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 헤더에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ID, Secret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추가해야함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07245-3356-44D9-B517-37616F350317}"/>
              </a:ext>
            </a:extLst>
          </p:cNvPr>
          <p:cNvSpPr/>
          <p:nvPr/>
        </p:nvSpPr>
        <p:spPr>
          <a:xfrm>
            <a:off x="3491880" y="2342150"/>
            <a:ext cx="2304256" cy="22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14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ED6D7-3E13-4455-9F6C-21537F81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3FE43-5B67-4C98-B5CC-DD6DD5BB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643AA2-EE5C-4F14-A5A1-AA374493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7ADF178C-9891-4557-B0E7-525C118D2BCC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66C3F-4EDC-4210-A114-28CDD4F1CA83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7DA3912-EC50-472F-88A8-1EDD8249B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1924DD-0C9D-470E-893C-A1B27AC57FF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B6735F-6798-4370-8C36-AF400B909D2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916C8F-2890-454F-AD24-7039D99C68F7}"/>
              </a:ext>
            </a:extLst>
          </p:cNvPr>
          <p:cNvSpPr/>
          <p:nvPr/>
        </p:nvSpPr>
        <p:spPr>
          <a:xfrm>
            <a:off x="1619672" y="2238703"/>
            <a:ext cx="5904656" cy="52322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Papago API </a:t>
            </a:r>
            <a:r>
              <a:rPr lang="ko-KR" altLang="en-US" sz="2800" dirty="0">
                <a:solidFill>
                  <a:schemeClr val="bg1"/>
                </a:solidFill>
              </a:rPr>
              <a:t>사용하기 </a:t>
            </a:r>
          </a:p>
        </p:txBody>
      </p:sp>
    </p:spTree>
    <p:extLst>
      <p:ext uri="{BB962C8B-B14F-4D97-AF65-F5344CB8AC3E}">
        <p14:creationId xmlns:p14="http://schemas.microsoft.com/office/powerpoint/2010/main" val="233927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83C31-0B8E-435B-A5D0-7B35CC08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A5FAF980-EC9E-4696-B4B2-D8FA22A33A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C332A05-4893-4A4D-A2E9-C090677DC20F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Papago API </a:t>
            </a:r>
            <a:r>
              <a:rPr lang="ko-KR" altLang="en-US" sz="3500">
                <a:solidFill>
                  <a:schemeClr val="bg1"/>
                </a:solidFill>
              </a:rPr>
              <a:t>사용하기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EA7AFB-FE06-480B-87CD-BC01363A0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3" r="1176"/>
          <a:stretch/>
        </p:blipFill>
        <p:spPr>
          <a:xfrm>
            <a:off x="323528" y="1491630"/>
            <a:ext cx="7692168" cy="3171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2E253A-E5A6-4B58-B45C-4B7ECD58D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462" y="1163931"/>
            <a:ext cx="5748010" cy="2815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16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83C31-0B8E-435B-A5D0-7B35CC08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A5FAF980-EC9E-4696-B4B2-D8FA22A33A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C332A05-4893-4A4D-A2E9-C090677DC20F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Papago API </a:t>
            </a:r>
            <a:r>
              <a:rPr lang="ko-KR" altLang="en-US" sz="3500">
                <a:solidFill>
                  <a:schemeClr val="bg1"/>
                </a:solidFill>
              </a:rPr>
              <a:t>사용하기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31228E-E0A7-4D0B-9AB9-D44334DF1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0" y="1566292"/>
            <a:ext cx="7853349" cy="1245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EDCB2-230A-412E-BB85-AA33DF44EFD4}"/>
              </a:ext>
            </a:extLst>
          </p:cNvPr>
          <p:cNvSpPr txBox="1"/>
          <p:nvPr/>
        </p:nvSpPr>
        <p:spPr>
          <a:xfrm>
            <a:off x="457199" y="1091207"/>
            <a:ext cx="8224995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이전에 발급받은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ID, Secret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담은 변수를 선언합니다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FB2387-9DC4-44E8-ACB3-C630B4A9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20" y="3837373"/>
            <a:ext cx="7853349" cy="920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A5A452-9BE0-4CA3-84BC-0F91ACBECE50}"/>
              </a:ext>
            </a:extLst>
          </p:cNvPr>
          <p:cNvSpPr/>
          <p:nvPr/>
        </p:nvSpPr>
        <p:spPr>
          <a:xfrm>
            <a:off x="1331640" y="4449374"/>
            <a:ext cx="4248472" cy="226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C314C9-1680-4FFF-8304-51A6744BF263}"/>
              </a:ext>
            </a:extLst>
          </p:cNvPr>
          <p:cNvCxnSpPr>
            <a:cxnSpLocks/>
          </p:cNvCxnSpPr>
          <p:nvPr/>
        </p:nvCxnSpPr>
        <p:spPr>
          <a:xfrm flipV="1">
            <a:off x="5262357" y="3723878"/>
            <a:ext cx="0" cy="643977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2D891E-2E22-43D2-9B86-8A7F82C56D36}"/>
              </a:ext>
            </a:extLst>
          </p:cNvPr>
          <p:cNvSpPr/>
          <p:nvPr/>
        </p:nvSpPr>
        <p:spPr>
          <a:xfrm>
            <a:off x="4644008" y="3368334"/>
            <a:ext cx="1236698" cy="3147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요청 </a:t>
            </a:r>
            <a:r>
              <a:rPr lang="en-US" altLang="ko-KR" dirty="0">
                <a:solidFill>
                  <a:schemeClr val="tx1"/>
                </a:solidFill>
              </a:rPr>
              <a:t>URL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E6C85A4-FFD0-49E5-B54B-712838DAF364}"/>
              </a:ext>
            </a:extLst>
          </p:cNvPr>
          <p:cNvCxnSpPr>
            <a:cxnSpLocks/>
          </p:cNvCxnSpPr>
          <p:nvPr/>
        </p:nvCxnSpPr>
        <p:spPr>
          <a:xfrm flipV="1">
            <a:off x="2598061" y="3723878"/>
            <a:ext cx="0" cy="40152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F8DE66-FBA6-461A-9B70-B2CB23D68186}"/>
              </a:ext>
            </a:extLst>
          </p:cNvPr>
          <p:cNvSpPr/>
          <p:nvPr/>
        </p:nvSpPr>
        <p:spPr>
          <a:xfrm>
            <a:off x="1979712" y="3368334"/>
            <a:ext cx="1236698" cy="3147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파라미터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BD321-83B8-48C6-9BF1-D0773970958C}"/>
              </a:ext>
            </a:extLst>
          </p:cNvPr>
          <p:cNvSpPr/>
          <p:nvPr/>
        </p:nvSpPr>
        <p:spPr>
          <a:xfrm>
            <a:off x="1335915" y="4141159"/>
            <a:ext cx="3812145" cy="226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DC228A4-D47C-4572-A8B4-E170A41A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20" y="2875878"/>
            <a:ext cx="7853348" cy="404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87767E-A732-4514-A022-21FA92573811}"/>
              </a:ext>
            </a:extLst>
          </p:cNvPr>
          <p:cNvSpPr/>
          <p:nvPr/>
        </p:nvSpPr>
        <p:spPr>
          <a:xfrm>
            <a:off x="6228184" y="3368334"/>
            <a:ext cx="2268184" cy="314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프로토콜 </a:t>
            </a:r>
            <a:r>
              <a:rPr lang="en-US" altLang="ko-KR" dirty="0">
                <a:solidFill>
                  <a:schemeClr val="tx1"/>
                </a:solidFill>
              </a:rPr>
              <a:t>P.9 </a:t>
            </a:r>
            <a:r>
              <a:rPr lang="ko-KR" altLang="en-US" dirty="0">
                <a:solidFill>
                  <a:schemeClr val="tx1"/>
                </a:solidFill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4087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8AC47-24D8-4087-8799-88595FD2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552F4-2B08-4241-B44C-0515938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06" y="2499903"/>
            <a:ext cx="7843134" cy="1523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A8881BEE-8E9B-44C0-963A-4C9D3C177C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1C83596-5CB8-4469-AB83-4A044023A881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Papago API </a:t>
            </a:r>
            <a:r>
              <a:rPr lang="ko-KR" altLang="en-US" sz="3500">
                <a:solidFill>
                  <a:schemeClr val="bg1"/>
                </a:solidFill>
              </a:rPr>
              <a:t>사용하기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C994-A144-4F04-AD16-F39CCEA2F175}"/>
              </a:ext>
            </a:extLst>
          </p:cNvPr>
          <p:cNvSpPr txBox="1"/>
          <p:nvPr/>
        </p:nvSpPr>
        <p:spPr>
          <a:xfrm>
            <a:off x="457199" y="1091207"/>
            <a:ext cx="8224995" cy="869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ID, Secret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헤더에 담아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전송해야하기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때문에 다음과 같이 코드를 작성합니다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P.10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4F599C-1F76-427D-AAD1-62B31588FF2A}"/>
              </a:ext>
            </a:extLst>
          </p:cNvPr>
          <p:cNvSpPr/>
          <p:nvPr/>
        </p:nvSpPr>
        <p:spPr>
          <a:xfrm>
            <a:off x="722196" y="2787774"/>
            <a:ext cx="583100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6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97D53-196A-4C32-A6F9-8A340842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FF33F2-285D-4E85-8890-E975B29E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35355"/>
            <a:ext cx="7920880" cy="1472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54567536-EB1D-42C4-B770-EB2B530FAD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F71171D-BCA6-461A-98D4-C5756E5365BE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Papago API </a:t>
            </a:r>
            <a:r>
              <a:rPr lang="ko-KR" altLang="en-US" sz="3500">
                <a:solidFill>
                  <a:schemeClr val="bg1"/>
                </a:solidFill>
              </a:rPr>
              <a:t>사용하기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507EA-1B2E-494B-82AA-48F38E1975AA}"/>
              </a:ext>
            </a:extLst>
          </p:cNvPr>
          <p:cNvSpPr txBox="1"/>
          <p:nvPr/>
        </p:nvSpPr>
        <p:spPr>
          <a:xfrm>
            <a:off x="457199" y="1091207"/>
            <a:ext cx="8224995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응답코드가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응답 데이터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(JSON)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출력합니다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6533C6-834B-4DF8-A59B-49FACF28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5" y="3464010"/>
            <a:ext cx="7940806" cy="1374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13440F-F7A6-4C2E-BDFB-123B776F22AA}"/>
              </a:ext>
            </a:extLst>
          </p:cNvPr>
          <p:cNvGrpSpPr/>
          <p:nvPr/>
        </p:nvGrpSpPr>
        <p:grpSpPr>
          <a:xfrm>
            <a:off x="5126696" y="1612754"/>
            <a:ext cx="3628731" cy="2268671"/>
            <a:chOff x="4796439" y="2085911"/>
            <a:chExt cx="4060779" cy="2538786"/>
          </a:xfrm>
        </p:grpSpPr>
        <p:pic>
          <p:nvPicPr>
            <p:cNvPr id="1026" name="Picture 2" descr="응답코드 http에 대한 이미지 검색결과">
              <a:extLst>
                <a:ext uri="{FF2B5EF4-FFF2-40B4-BE49-F238E27FC236}">
                  <a16:creationId xmlns:a16="http://schemas.microsoft.com/office/drawing/2014/main" id="{D8F25FEB-D432-46EA-889C-66BF28964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439" y="2085911"/>
              <a:ext cx="4060779" cy="25387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1A10808-770F-428B-864F-121966389D1B}"/>
                </a:ext>
              </a:extLst>
            </p:cNvPr>
            <p:cNvSpPr/>
            <p:nvPr/>
          </p:nvSpPr>
          <p:spPr>
            <a:xfrm>
              <a:off x="4842932" y="2524440"/>
              <a:ext cx="3979335" cy="2102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23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6C8F21-6FD8-4872-A4BF-853095BC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06D101E-09F6-4E22-B635-D510E9CFCA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62C7FD6-678B-4B94-AFBE-09DE31520EB2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dirty="0">
                <a:solidFill>
                  <a:schemeClr val="bg1"/>
                </a:solidFill>
              </a:rPr>
              <a:t>전체코드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6FF0BA-9D4C-47F4-B721-239607BB7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666" y="1278296"/>
            <a:ext cx="4104667" cy="34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7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ED6D7-3E13-4455-9F6C-21537F81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3FE43-5B67-4C98-B5CC-DD6DD5BB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643AA2-EE5C-4F14-A5A1-AA374493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7ADF178C-9891-4557-B0E7-525C118D2BCC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66C3F-4EDC-4210-A114-28CDD4F1CA8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7DA3912-EC50-472F-88A8-1EDD8249B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1924DD-0C9D-470E-893C-A1B27AC57FF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B6735F-6798-4370-8C36-AF400B909D2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916C8F-2890-454F-AD24-7039D99C68F7}"/>
              </a:ext>
            </a:extLst>
          </p:cNvPr>
          <p:cNvSpPr/>
          <p:nvPr/>
        </p:nvSpPr>
        <p:spPr>
          <a:xfrm>
            <a:off x="1619672" y="2238703"/>
            <a:ext cx="5904656" cy="52322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Papago API </a:t>
            </a:r>
            <a:r>
              <a:rPr lang="ko-KR" altLang="en-US" sz="2800" dirty="0">
                <a:solidFill>
                  <a:schemeClr val="bg1"/>
                </a:solidFill>
              </a:rPr>
              <a:t>이용 신청</a:t>
            </a:r>
          </a:p>
        </p:txBody>
      </p:sp>
    </p:spTree>
    <p:extLst>
      <p:ext uri="{BB962C8B-B14F-4D97-AF65-F5344CB8AC3E}">
        <p14:creationId xmlns:p14="http://schemas.microsoft.com/office/powerpoint/2010/main" val="313687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898EC1-1C8D-490B-B13C-FD79D7A2C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FDA5C64F-3931-4CA9-8D4A-BAF29F9781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44E8D6C-375D-4F8F-8812-4DC0BE781006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API </a:t>
            </a:r>
            <a:r>
              <a:rPr lang="ko-KR" altLang="en-US" sz="3500" dirty="0">
                <a:solidFill>
                  <a:schemeClr val="bg1"/>
                </a:solidFill>
              </a:rPr>
              <a:t>이용 신청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76C34-381E-4404-9B87-CA5FCAF9ED83}"/>
              </a:ext>
            </a:extLst>
          </p:cNvPr>
          <p:cNvSpPr txBox="1"/>
          <p:nvPr/>
        </p:nvSpPr>
        <p:spPr>
          <a:xfrm>
            <a:off x="457200" y="1091207"/>
            <a:ext cx="6779096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-&gt;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오픈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신청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8F456E-FC2B-4E0B-991E-7BFBD09E3C8E}"/>
              </a:ext>
            </a:extLst>
          </p:cNvPr>
          <p:cNvGrpSpPr/>
          <p:nvPr/>
        </p:nvGrpSpPr>
        <p:grpSpPr>
          <a:xfrm>
            <a:off x="457200" y="2135880"/>
            <a:ext cx="4984708" cy="2527674"/>
            <a:chOff x="611560" y="1779456"/>
            <a:chExt cx="5604378" cy="28419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622FD6-BC17-4899-A74C-B61B5E1C704A}"/>
                </a:ext>
              </a:extLst>
            </p:cNvPr>
            <p:cNvGrpSpPr/>
            <p:nvPr/>
          </p:nvGrpSpPr>
          <p:grpSpPr>
            <a:xfrm>
              <a:off x="611560" y="1779456"/>
              <a:ext cx="5604378" cy="2841900"/>
              <a:chOff x="1475656" y="1491630"/>
              <a:chExt cx="6455222" cy="327335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76607FAF-4AA4-4307-9545-ED5FCC9A6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897" r="1127"/>
              <a:stretch/>
            </p:blipFill>
            <p:spPr>
              <a:xfrm>
                <a:off x="1475656" y="1491630"/>
                <a:ext cx="6455222" cy="319080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5318F13-AF64-46D9-BFEC-388C7D464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8720" r="1997" b="21719"/>
              <a:stretch/>
            </p:blipFill>
            <p:spPr>
              <a:xfrm>
                <a:off x="1475656" y="4073762"/>
                <a:ext cx="6455222" cy="691219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F1FF6F-8F26-4376-B5B7-BD62AF97218E}"/>
                </a:ext>
              </a:extLst>
            </p:cNvPr>
            <p:cNvSpPr/>
            <p:nvPr/>
          </p:nvSpPr>
          <p:spPr>
            <a:xfrm>
              <a:off x="4277845" y="4068068"/>
              <a:ext cx="504056" cy="5532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3F4EA9-836D-4AAB-BBAD-79DD541285A5}"/>
              </a:ext>
            </a:extLst>
          </p:cNvPr>
          <p:cNvGrpSpPr/>
          <p:nvPr/>
        </p:nvGrpSpPr>
        <p:grpSpPr>
          <a:xfrm>
            <a:off x="3987668" y="1660255"/>
            <a:ext cx="4699132" cy="2304003"/>
            <a:chOff x="3851920" y="1367708"/>
            <a:chExt cx="5193317" cy="25463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46B6B1-2DC1-487A-A776-1F5BF4319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678" r="1176"/>
            <a:stretch/>
          </p:blipFill>
          <p:spPr>
            <a:xfrm>
              <a:off x="3851920" y="1367708"/>
              <a:ext cx="5193317" cy="254630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F0FD0E9-AE70-4639-B262-B4805777BDA5}"/>
                </a:ext>
              </a:extLst>
            </p:cNvPr>
            <p:cNvSpPr/>
            <p:nvPr/>
          </p:nvSpPr>
          <p:spPr>
            <a:xfrm>
              <a:off x="6208245" y="3136735"/>
              <a:ext cx="742888" cy="2414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5701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541DCF-7932-4E60-9E86-455FE6A5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811613-906D-4488-843C-0AD021346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5" t="16600" r="14874" b="2517"/>
          <a:stretch/>
        </p:blipFill>
        <p:spPr>
          <a:xfrm>
            <a:off x="461805" y="1635646"/>
            <a:ext cx="3744416" cy="3024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38D01228-70B9-4B35-8F49-492CFAC73B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C773163-9DA3-46EB-9D3C-A012A895EA26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API </a:t>
            </a:r>
            <a:r>
              <a:rPr lang="ko-KR" altLang="en-US" sz="3500" dirty="0">
                <a:solidFill>
                  <a:schemeClr val="bg1"/>
                </a:solidFill>
              </a:rPr>
              <a:t>이용 신청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A54A0-28C6-4EB9-BF2B-A6E82D653DF4}"/>
              </a:ext>
            </a:extLst>
          </p:cNvPr>
          <p:cNvSpPr/>
          <p:nvPr/>
        </p:nvSpPr>
        <p:spPr>
          <a:xfrm>
            <a:off x="1728026" y="2933700"/>
            <a:ext cx="905107" cy="148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CAA326-674C-48AB-9507-0C080AC80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64" t="42570" r="16380" b="50000"/>
          <a:stretch/>
        </p:blipFill>
        <p:spPr>
          <a:xfrm>
            <a:off x="1691680" y="3157295"/>
            <a:ext cx="2415014" cy="27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D77E71-9739-41D4-A522-90BC3B3544C6}"/>
              </a:ext>
            </a:extLst>
          </p:cNvPr>
          <p:cNvSpPr txBox="1"/>
          <p:nvPr/>
        </p:nvSpPr>
        <p:spPr>
          <a:xfrm>
            <a:off x="457199" y="1091207"/>
            <a:ext cx="8224995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이름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Papago NMT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추가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6EF182-0FBD-4B8E-8DBC-B9D33F9475F9}"/>
              </a:ext>
            </a:extLst>
          </p:cNvPr>
          <p:cNvSpPr/>
          <p:nvPr/>
        </p:nvSpPr>
        <p:spPr>
          <a:xfrm>
            <a:off x="1737360" y="2354580"/>
            <a:ext cx="2258576" cy="142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74E819-4940-4AC4-B674-27737DA8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2" t="40040" r="17713" b="26513"/>
          <a:stretch/>
        </p:blipFill>
        <p:spPr>
          <a:xfrm>
            <a:off x="5800539" y="1991911"/>
            <a:ext cx="3024336" cy="1640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8CED68-A070-4D0E-A172-B5C0CB7035D7}"/>
              </a:ext>
            </a:extLst>
          </p:cNvPr>
          <p:cNvGrpSpPr/>
          <p:nvPr/>
        </p:nvGrpSpPr>
        <p:grpSpPr>
          <a:xfrm>
            <a:off x="3509271" y="1646292"/>
            <a:ext cx="2093813" cy="3031956"/>
            <a:chOff x="3543300" y="1711113"/>
            <a:chExt cx="2031173" cy="29412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7D9B243-BAB5-4DF5-A32A-23A612DFD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636" t="49500" r="37701" b="16237"/>
            <a:stretch/>
          </p:blipFill>
          <p:spPr>
            <a:xfrm>
              <a:off x="3543300" y="1711113"/>
              <a:ext cx="2026396" cy="294124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C06C15-FEA1-4DCD-BAC5-FC4739082F69}"/>
                </a:ext>
              </a:extLst>
            </p:cNvPr>
            <p:cNvSpPr/>
            <p:nvPr/>
          </p:nvSpPr>
          <p:spPr>
            <a:xfrm>
              <a:off x="3543300" y="1729740"/>
              <a:ext cx="2031173" cy="283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73164C-88AD-45C5-B7FF-A5DFE4283DB2}"/>
              </a:ext>
            </a:extLst>
          </p:cNvPr>
          <p:cNvCxnSpPr>
            <a:cxnSpLocks/>
          </p:cNvCxnSpPr>
          <p:nvPr/>
        </p:nvCxnSpPr>
        <p:spPr>
          <a:xfrm flipH="1">
            <a:off x="2631440" y="1665493"/>
            <a:ext cx="877833" cy="1268207"/>
          </a:xfrm>
          <a:prstGeom prst="line">
            <a:avLst/>
          </a:prstGeom>
          <a:ln w="12700">
            <a:solidFill>
              <a:srgbClr val="FF0000">
                <a:alpha val="2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E36E78-3EDD-4010-A7D5-90235070DDAE}"/>
              </a:ext>
            </a:extLst>
          </p:cNvPr>
          <p:cNvCxnSpPr>
            <a:cxnSpLocks/>
          </p:cNvCxnSpPr>
          <p:nvPr/>
        </p:nvCxnSpPr>
        <p:spPr>
          <a:xfrm flipH="1">
            <a:off x="2658715" y="1986205"/>
            <a:ext cx="3154812" cy="1553584"/>
          </a:xfrm>
          <a:prstGeom prst="line">
            <a:avLst/>
          </a:prstGeom>
          <a:ln w="127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435D59-2326-4566-B17A-F44EB1F8888E}"/>
              </a:ext>
            </a:extLst>
          </p:cNvPr>
          <p:cNvSpPr/>
          <p:nvPr/>
        </p:nvSpPr>
        <p:spPr>
          <a:xfrm>
            <a:off x="5784907" y="1979677"/>
            <a:ext cx="3024336" cy="1652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5CD229-8022-43DA-90A5-01C632E2D42E}"/>
              </a:ext>
            </a:extLst>
          </p:cNvPr>
          <p:cNvSpPr/>
          <p:nvPr/>
        </p:nvSpPr>
        <p:spPr>
          <a:xfrm>
            <a:off x="1728025" y="3528201"/>
            <a:ext cx="938975" cy="12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25DB53-6BA9-4A44-8189-84F535A66D33}"/>
              </a:ext>
            </a:extLst>
          </p:cNvPr>
          <p:cNvSpPr/>
          <p:nvPr/>
        </p:nvSpPr>
        <p:spPr>
          <a:xfrm>
            <a:off x="5920740" y="2590800"/>
            <a:ext cx="254508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13BD135-8B03-453A-A8A8-FEF1B16072D2}"/>
              </a:ext>
            </a:extLst>
          </p:cNvPr>
          <p:cNvCxnSpPr/>
          <p:nvPr/>
        </p:nvCxnSpPr>
        <p:spPr>
          <a:xfrm>
            <a:off x="6732240" y="2806139"/>
            <a:ext cx="0" cy="142179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D6C46C7-8A31-4558-802E-9998AAD27114}"/>
              </a:ext>
            </a:extLst>
          </p:cNvPr>
          <p:cNvSpPr/>
          <p:nvPr/>
        </p:nvSpPr>
        <p:spPr>
          <a:xfrm>
            <a:off x="5920739" y="4345198"/>
            <a:ext cx="2761427" cy="3147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http://interface.or.</a:t>
            </a:r>
            <a:r>
              <a:rPr lang="en-US" altLang="ko-KR">
                <a:solidFill>
                  <a:schemeClr val="tx1"/>
                </a:solidFill>
              </a:rPr>
              <a:t>kr(</a:t>
            </a:r>
            <a:r>
              <a:rPr lang="ko-KR" altLang="en-US" dirty="0">
                <a:solidFill>
                  <a:schemeClr val="tx1"/>
                </a:solidFill>
              </a:rPr>
              <a:t>예시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F742170-5ECC-4E8B-B59E-BE73B07B67D4}"/>
              </a:ext>
            </a:extLst>
          </p:cNvPr>
          <p:cNvCxnSpPr>
            <a:cxnSpLocks/>
          </p:cNvCxnSpPr>
          <p:nvPr/>
        </p:nvCxnSpPr>
        <p:spPr>
          <a:xfrm flipH="1">
            <a:off x="2658715" y="3638307"/>
            <a:ext cx="3141824" cy="18746"/>
          </a:xfrm>
          <a:prstGeom prst="line">
            <a:avLst/>
          </a:prstGeom>
          <a:ln w="127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DE9EB0D-CDB7-4F0A-B74F-72301680BDFB}"/>
              </a:ext>
            </a:extLst>
          </p:cNvPr>
          <p:cNvCxnSpPr>
            <a:cxnSpLocks/>
          </p:cNvCxnSpPr>
          <p:nvPr/>
        </p:nvCxnSpPr>
        <p:spPr>
          <a:xfrm flipH="1">
            <a:off x="2622817" y="1933159"/>
            <a:ext cx="902088" cy="1148708"/>
          </a:xfrm>
          <a:prstGeom prst="line">
            <a:avLst/>
          </a:prstGeom>
          <a:ln w="127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3C7550-3FDF-44C1-A9A8-B2CBA8275BFD}"/>
              </a:ext>
            </a:extLst>
          </p:cNvPr>
          <p:cNvSpPr/>
          <p:nvPr/>
        </p:nvSpPr>
        <p:spPr>
          <a:xfrm>
            <a:off x="1691680" y="4392332"/>
            <a:ext cx="624800" cy="22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6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B7C26F5F-EC2B-4A76-9C2B-7C6A02E7D3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3BE4F36-699D-4D19-84AF-D413B804B37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API </a:t>
            </a:r>
            <a:r>
              <a:rPr lang="ko-KR" altLang="en-US" sz="3500" dirty="0">
                <a:solidFill>
                  <a:schemeClr val="bg1"/>
                </a:solidFill>
              </a:rPr>
              <a:t>이용 신청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7F85AF-C11E-42C4-8B15-77E9B0A45BC4}"/>
              </a:ext>
            </a:extLst>
          </p:cNvPr>
          <p:cNvGrpSpPr/>
          <p:nvPr/>
        </p:nvGrpSpPr>
        <p:grpSpPr>
          <a:xfrm>
            <a:off x="1432321" y="1668091"/>
            <a:ext cx="6274750" cy="3085842"/>
            <a:chOff x="928164" y="1203598"/>
            <a:chExt cx="7287672" cy="35839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891540-A04F-4025-8A29-DCB382761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60" r="1563"/>
            <a:stretch/>
          </p:blipFill>
          <p:spPr>
            <a:xfrm>
              <a:off x="928164" y="1203598"/>
              <a:ext cx="7287672" cy="35839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9382C9E-D30D-40DB-8A67-8380FF18CA69}"/>
                </a:ext>
              </a:extLst>
            </p:cNvPr>
            <p:cNvSpPr/>
            <p:nvPr/>
          </p:nvSpPr>
          <p:spPr>
            <a:xfrm>
              <a:off x="4572104" y="2919390"/>
              <a:ext cx="2448168" cy="2284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DF4430-1F9D-4617-93E2-B5CC3E161E83}"/>
                </a:ext>
              </a:extLst>
            </p:cNvPr>
            <p:cNvSpPr/>
            <p:nvPr/>
          </p:nvSpPr>
          <p:spPr>
            <a:xfrm>
              <a:off x="4561552" y="3243632"/>
              <a:ext cx="2458720" cy="2284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FCCB349-2EBB-471C-8873-84B99DD6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FCC394-494F-4187-B0B4-BCF2E1993AA4}"/>
              </a:ext>
            </a:extLst>
          </p:cNvPr>
          <p:cNvSpPr txBox="1"/>
          <p:nvPr/>
        </p:nvSpPr>
        <p:spPr>
          <a:xfrm>
            <a:off x="457199" y="1091207"/>
            <a:ext cx="8224995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ClientID, Client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Sercet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절대 공유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깃헙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곳에 올라오지 않도록 조심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533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ED6D7-3E13-4455-9F6C-21537F81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3FE43-5B67-4C98-B5CC-DD6DD5BB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643AA2-EE5C-4F14-A5A1-AA374493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7ADF178C-9891-4557-B0E7-525C118D2BCC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7DA3912-EC50-472F-88A8-1EDD8249B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1924DD-0C9D-470E-893C-A1B27AC57FF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B6735F-6798-4370-8C36-AF400B909D2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916C8F-2890-454F-AD24-7039D99C68F7}"/>
              </a:ext>
            </a:extLst>
          </p:cNvPr>
          <p:cNvSpPr/>
          <p:nvPr/>
        </p:nvSpPr>
        <p:spPr>
          <a:xfrm>
            <a:off x="1619672" y="2238703"/>
            <a:ext cx="5904656" cy="52322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Papago API Document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9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DBD8D-3407-46F6-8402-31207C66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2473450B-39E4-4E7C-87A8-D609EE26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FA0AA61-6665-4E28-AE42-747DCCA0D9BA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API Document</a:t>
            </a:r>
            <a:r>
              <a:rPr lang="ko-KR" altLang="en-US" sz="3500" dirty="0">
                <a:solidFill>
                  <a:schemeClr val="bg1"/>
                </a:solidFill>
              </a:rPr>
              <a:t> 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1964BB-A691-4069-852C-6C734A21E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7" r="1176"/>
          <a:stretch/>
        </p:blipFill>
        <p:spPr>
          <a:xfrm>
            <a:off x="457200" y="1719846"/>
            <a:ext cx="6162122" cy="3047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AF88D2-FEDD-48F1-8275-F7D85447A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4" t="60052" r="23104" b="22468"/>
          <a:stretch/>
        </p:blipFill>
        <p:spPr>
          <a:xfrm>
            <a:off x="3203848" y="1914328"/>
            <a:ext cx="5628921" cy="1172692"/>
          </a:xfrm>
          <a:prstGeom prst="rect">
            <a:avLst/>
          </a:prstGeom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E5C18-FA34-40F2-A68B-09DA11D46D95}"/>
              </a:ext>
            </a:extLst>
          </p:cNvPr>
          <p:cNvSpPr txBox="1"/>
          <p:nvPr/>
        </p:nvSpPr>
        <p:spPr>
          <a:xfrm>
            <a:off x="457199" y="1091207"/>
            <a:ext cx="8224995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파파고는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80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865E50-A291-4064-B1C1-807E9971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536F21CC-2EB2-48B2-B896-D0C6A211DE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F456A14-BFFA-46DC-9EFA-729C93C22BBF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API Document</a:t>
            </a:r>
            <a:r>
              <a:rPr lang="ko-KR" altLang="en-US" sz="3500" dirty="0">
                <a:solidFill>
                  <a:schemeClr val="bg1"/>
                </a:solidFill>
              </a:rPr>
              <a:t> 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857404-3E62-485E-AA2C-A51B20BFB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9" t="12710"/>
          <a:stretch/>
        </p:blipFill>
        <p:spPr>
          <a:xfrm>
            <a:off x="323528" y="1923677"/>
            <a:ext cx="5647430" cy="2730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34A025-9A9E-4544-96A0-EBF032C76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247" b="50531"/>
          <a:stretch/>
        </p:blipFill>
        <p:spPr>
          <a:xfrm>
            <a:off x="7020272" y="2066132"/>
            <a:ext cx="1944216" cy="2588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076AF6-CBCC-4682-B50D-94341EFF6F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469" r="53247"/>
          <a:stretch/>
        </p:blipFill>
        <p:spPr>
          <a:xfrm>
            <a:off x="6228184" y="1464273"/>
            <a:ext cx="1944216" cy="2588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A2D382-81E8-47D1-9C52-0D442D42B510}"/>
              </a:ext>
            </a:extLst>
          </p:cNvPr>
          <p:cNvSpPr txBox="1"/>
          <p:nvPr/>
        </p:nvSpPr>
        <p:spPr>
          <a:xfrm>
            <a:off x="457199" y="1091207"/>
            <a:ext cx="8224995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 언어 지원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81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8C1DEA-9DBF-4937-9C97-1AC92C7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F2297D86-AB12-4315-9F39-B2D9EDF096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CBD9ABB-DC08-466D-A189-0A947F5AEB25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</a:rPr>
              <a:t>API Document</a:t>
            </a:r>
            <a:r>
              <a:rPr lang="ko-KR" altLang="en-US" sz="3500" dirty="0">
                <a:solidFill>
                  <a:schemeClr val="bg1"/>
                </a:solidFill>
              </a:rPr>
              <a:t> 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B077D7-2003-42B8-8647-9761CA0F0C65}"/>
              </a:ext>
            </a:extLst>
          </p:cNvPr>
          <p:cNvGrpSpPr/>
          <p:nvPr/>
        </p:nvGrpSpPr>
        <p:grpSpPr>
          <a:xfrm>
            <a:off x="323528" y="1697889"/>
            <a:ext cx="2592287" cy="3069374"/>
            <a:chOff x="611561" y="1690775"/>
            <a:chExt cx="2592287" cy="30693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EA6A87-9084-4E8F-B43A-BC167C27C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143"/>
            <a:stretch/>
          </p:blipFill>
          <p:spPr>
            <a:xfrm>
              <a:off x="611561" y="1690775"/>
              <a:ext cx="2016224" cy="306937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EF28A4-3101-4C09-BE71-F521BA584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194" r="1275"/>
            <a:stretch/>
          </p:blipFill>
          <p:spPr>
            <a:xfrm>
              <a:off x="2627785" y="1690775"/>
              <a:ext cx="576063" cy="306937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86DE814-060C-4FB4-8BB4-5DDC3B5D6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1697889"/>
            <a:ext cx="5746866" cy="24655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F9DA6A-8630-4CE4-9BBC-0122741FF7AE}"/>
              </a:ext>
            </a:extLst>
          </p:cNvPr>
          <p:cNvSpPr txBox="1"/>
          <p:nvPr/>
        </p:nvSpPr>
        <p:spPr>
          <a:xfrm>
            <a:off x="457199" y="1091207"/>
            <a:ext cx="8224995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source, target, text, honorific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E542A1-01CD-4E46-B6EF-C4D42A7221AE}"/>
              </a:ext>
            </a:extLst>
          </p:cNvPr>
          <p:cNvSpPr/>
          <p:nvPr/>
        </p:nvSpPr>
        <p:spPr>
          <a:xfrm>
            <a:off x="423498" y="3134238"/>
            <a:ext cx="1772238" cy="22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866E21-C7CA-46CD-8CE6-7E9FB1F8DE6B}"/>
              </a:ext>
            </a:extLst>
          </p:cNvPr>
          <p:cNvSpPr/>
          <p:nvPr/>
        </p:nvSpPr>
        <p:spPr>
          <a:xfrm>
            <a:off x="3204838" y="1697888"/>
            <a:ext cx="5746866" cy="246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16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Props1.xml><?xml version="1.0" encoding="utf-8"?>
<ds:datastoreItem xmlns:ds="http://schemas.openxmlformats.org/officeDocument/2006/customXml" ds:itemID="{F9366F4D-F55F-4AC5-B594-D4559C75393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12488</TotalTime>
  <Words>205</Words>
  <Application>Microsoft Office PowerPoint</Application>
  <PresentationFormat>화면 슬라이드 쇼(16:9)</PresentationFormat>
  <Paragraphs>52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riyenas0925</cp:lastModifiedBy>
  <cp:revision>467</cp:revision>
  <dcterms:created xsi:type="dcterms:W3CDTF">2017-06-01T00:33:53Z</dcterms:created>
  <dcterms:modified xsi:type="dcterms:W3CDTF">2019-04-16T08:50:48Z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